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8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t>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#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01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1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1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352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1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147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1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230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1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0109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14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534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1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281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16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76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17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476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18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3217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19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0889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#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>
          <a:xfrm>
            <a:off x="133584" y="932350"/>
            <a:ext cx="9647685" cy="5467089"/>
          </a:xfrm>
        </p:spPr>
      </p:pic>
    </p:spTree>
    <p:extLst>
      <p:ext uri="{BB962C8B-B14F-4D97-AF65-F5344CB8AC3E}">
        <p14:creationId xmlns:p14="http://schemas.microsoft.com/office/powerpoint/2010/main" val="171298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20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3671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2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636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3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819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4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656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5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3350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6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5136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7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8632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8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045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#9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 b="46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082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10</TotalTime>
  <Words>0</Words>
  <Application>Microsoft Macintosh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Precedent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Yomna Chami</dc:creator>
  <cp:lastModifiedBy>Yomna Chami</cp:lastModifiedBy>
  <cp:revision>2</cp:revision>
  <dcterms:created xsi:type="dcterms:W3CDTF">2017-02-05T17:10:24Z</dcterms:created>
  <dcterms:modified xsi:type="dcterms:W3CDTF">2017-02-05T17:20:44Z</dcterms:modified>
</cp:coreProperties>
</file>